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2CB"/>
    <a:srgbClr val="E3A4FF"/>
    <a:srgbClr val="FF9100"/>
    <a:srgbClr val="6EA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napToObjects="1">
      <p:cViewPr>
        <p:scale>
          <a:sx n="100" d="100"/>
          <a:sy n="100" d="100"/>
        </p:scale>
        <p:origin x="131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30EAB-0687-2F46-97B0-1F274E2F31BB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6071-003F-B048-97C8-99D2C2D0EA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70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B7E-45DA-8449-A6B8-56F90052AC36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38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D03C39-C56C-AA4F-B5E9-9A374D14A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FC26E1-C7A1-A840-A4EC-DF694A06B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ED43FE-883E-A647-A8CB-C5F43496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8A284-C9A3-B248-A423-23133510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8050E9-4439-A24F-A400-A35487E0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38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4F9A1E-2002-6A42-9ED9-C8EF4E5A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7C48A5D-DAB8-1743-B492-E43D5F981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53FB41-2806-C940-A4AB-8E632D41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BBC81F-9229-2A4A-A655-B07C6A7A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7ADF55-476B-6E49-B93A-654F9D85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45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594BD97-AFAD-0F4B-BFB2-379F54389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F54E59-949D-F346-B2DA-6779B5253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15A784-679C-2C4E-974E-B2BDD0B9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CD1756-B8B1-A643-A378-C0E36C1D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AB8689-5365-C741-9956-670C4F7B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42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94497E-DDB5-F64A-8CE8-F4AFA0DF5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E56B2-3C45-E34A-BDBC-95F63E7B9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0040DE-94EE-D245-AB86-A8D558F2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DCFA97-1B79-4445-92CE-A251E95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332E3F-7CEC-5F4A-B089-EF3D8A3A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490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19C2ED-54A3-F241-A242-9DF5CCA0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FF64B8-D5C8-754E-83D0-4E321E624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820B74-D310-8142-877C-9BE94A6C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B69E2E-3341-9742-B44E-387D5ABB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90AC13-9713-764D-B3DE-6E0CCD1F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4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77A294-FBAA-8146-8BD1-7E2C96F8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6FC0F2-3D6D-304E-BE93-32E33EBB6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220232-1C11-9C4E-987D-3787C419A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3B9801C-2653-294B-9CDC-ED93566A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B84A6DF-19B9-8D44-8203-82E13EE3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8BBA80-1EB8-8F4B-90C4-882099FD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64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D9B0C3-EA21-6E43-AE20-44424CCF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058B31-121B-D840-AF2C-A235D3DD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F50FFD-95CC-CB41-B1A2-49355D4F2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245323-97B1-D640-8073-53F4161F9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26496E-B580-774D-9C79-BF7AE53A0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BF67F53-F072-3D4E-A8CB-A1E2A7E9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F2A5AB9-43E0-0F48-9111-5563CCB6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5108BB-FD87-AA4D-A814-04218CA1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58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40128-C984-ED4A-98D0-FCCFA7CD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387C334-9FE4-3E44-8737-11CAB457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530FF6-56FF-0142-9EDB-84477796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4D9F4CC-E564-744A-BF4D-6C90A215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22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2BD0F11-49F8-6A41-8879-57C92D5E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D94B44A-8258-EB46-86CF-2BEB9B21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0F9EF33-7954-4A4D-9468-0A2473DC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10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297569-4528-534F-8181-2CEFCB77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DD6002-88A0-3C4D-AD0B-30EBA522D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EDEB7C1-5E67-6244-A886-2B5F1716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B2563E-A5D4-2949-999F-B662077D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C71D2F-24B6-8E49-9B2D-018A384F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1FC7E2-897C-DD44-BDF8-B4A6121D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44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E46D9F-5AAB-3B48-BCAE-A47A8D69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FD3A315-FB57-CA4C-974B-6E6CE8D84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5482774-88D0-624A-9416-69E5A9B99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9977E3-8783-D749-8536-F2189E89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5AA065F-6DB6-4A45-BB43-7CD871AC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C281DA3-EA6C-B449-BE39-59C4880A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8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552E3C6-6C9B-1D42-9405-4070E1D7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CD0D78-03DF-D345-A148-5DAFE336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C98BC7-1DE9-1D46-B759-F881C91FE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EC83-AEA1-2841-A5D6-FD66B40C2955}" type="datetimeFigureOut">
              <a:rPr lang="fi-FI" smtClean="0"/>
              <a:t>22.5.2021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07B2A6-932B-4F46-BF46-5500081C8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78DCF5-10E4-F94D-A7D7-9906DB7DA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4D4E-A870-EA40-AE97-AD63F60E6D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4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>
            <a:extLst>
              <a:ext uri="{FF2B5EF4-FFF2-40B4-BE49-F238E27FC236}">
                <a16:creationId xmlns:a16="http://schemas.microsoft.com/office/drawing/2014/main" id="{68155B1F-5949-AE4C-B44C-EDF166059EB0}"/>
              </a:ext>
            </a:extLst>
          </p:cNvPr>
          <p:cNvSpPr/>
          <p:nvPr/>
        </p:nvSpPr>
        <p:spPr>
          <a:xfrm>
            <a:off x="204282" y="194554"/>
            <a:ext cx="11751013" cy="64591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2" charset="0"/>
              <a:cs typeface="Devanagari Sangam MN" panose="02000000000000000000" pitchFamily="2" charset="0"/>
            </a:endParaRPr>
          </a:p>
        </p:txBody>
      </p: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6BC90D9A-0FCB-B948-921E-4759C4E14E08}"/>
              </a:ext>
            </a:extLst>
          </p:cNvPr>
          <p:cNvCxnSpPr/>
          <p:nvPr/>
        </p:nvCxnSpPr>
        <p:spPr>
          <a:xfrm>
            <a:off x="204282" y="700394"/>
            <a:ext cx="117510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ruutu 37">
            <a:extLst>
              <a:ext uri="{FF2B5EF4-FFF2-40B4-BE49-F238E27FC236}">
                <a16:creationId xmlns:a16="http://schemas.microsoft.com/office/drawing/2014/main" id="{B3367C90-66C7-DE4C-A8A4-CEA7BA3F2568}"/>
              </a:ext>
            </a:extLst>
          </p:cNvPr>
          <p:cNvSpPr txBox="1"/>
          <p:nvPr/>
        </p:nvSpPr>
        <p:spPr>
          <a:xfrm>
            <a:off x="1410908" y="716399"/>
            <a:ext cx="2520264" cy="297454"/>
          </a:xfrm>
          <a:prstGeom prst="rect">
            <a:avLst/>
          </a:prstGeom>
          <a:solidFill>
            <a:srgbClr val="FF91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333" b="1" dirty="0">
                <a:solidFill>
                  <a:schemeClr val="bg1"/>
                </a:solidFill>
                <a:latin typeface="Helvetica" pitchFamily="2" charset="0"/>
                <a:cs typeface="Devanagari Sangam MN" panose="02000000000000000000" pitchFamily="2" charset="0"/>
              </a:rPr>
              <a:t>1. INSPIRAATIO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39362443-89F2-984E-B52D-BD768CD7A96E}"/>
              </a:ext>
            </a:extLst>
          </p:cNvPr>
          <p:cNvSpPr txBox="1"/>
          <p:nvPr/>
        </p:nvSpPr>
        <p:spPr>
          <a:xfrm>
            <a:off x="3953450" y="725402"/>
            <a:ext cx="2668649" cy="297454"/>
          </a:xfrm>
          <a:prstGeom prst="rect">
            <a:avLst/>
          </a:prstGeom>
          <a:solidFill>
            <a:srgbClr val="E3A4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333" b="1" dirty="0">
                <a:solidFill>
                  <a:schemeClr val="bg1"/>
                </a:solidFill>
                <a:latin typeface="Helvetica" pitchFamily="2" charset="0"/>
                <a:cs typeface="Devanagari Sangam MN" panose="02000000000000000000" pitchFamily="2" charset="0"/>
              </a:rPr>
              <a:t>2. HARKINTA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A6773F81-68D3-C148-A8FB-1C3AA0E3925E}"/>
              </a:ext>
            </a:extLst>
          </p:cNvPr>
          <p:cNvSpPr txBox="1"/>
          <p:nvPr/>
        </p:nvSpPr>
        <p:spPr>
          <a:xfrm>
            <a:off x="6637371" y="699890"/>
            <a:ext cx="2812649" cy="297454"/>
          </a:xfrm>
          <a:prstGeom prst="rect">
            <a:avLst/>
          </a:prstGeom>
          <a:solidFill>
            <a:srgbClr val="8F42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i-FI"/>
            </a:defPPr>
            <a:lvl1pPr algn="ctr">
              <a:defRPr sz="1333">
                <a:latin typeface="Helvetica" pitchFamily="2" charset="0"/>
                <a:cs typeface="Devanagari Sangam MN" panose="02000000000000000000" pitchFamily="2" charset="0"/>
              </a:defRPr>
            </a:lvl1pPr>
          </a:lstStyle>
          <a:p>
            <a:r>
              <a:rPr lang="fi-FI" b="1" dirty="0">
                <a:solidFill>
                  <a:schemeClr val="bg1"/>
                </a:solidFill>
              </a:rPr>
              <a:t>3. OSALLISTUMINEN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AA591D2F-FCD6-994F-B449-678FF47D417F}"/>
              </a:ext>
            </a:extLst>
          </p:cNvPr>
          <p:cNvSpPr txBox="1"/>
          <p:nvPr/>
        </p:nvSpPr>
        <p:spPr>
          <a:xfrm>
            <a:off x="9440357" y="714833"/>
            <a:ext cx="2494300" cy="29745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333" b="1" dirty="0">
                <a:solidFill>
                  <a:schemeClr val="bg1"/>
                </a:solidFill>
                <a:latin typeface="Helvetica" pitchFamily="2" charset="0"/>
                <a:cs typeface="Devanagari Sangam MN" panose="02000000000000000000" pitchFamily="2" charset="0"/>
              </a:rPr>
              <a:t>4. SUOSITTELU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24F78D71-A603-914D-8DAF-7DA3D856CAD6}"/>
              </a:ext>
            </a:extLst>
          </p:cNvPr>
          <p:cNvSpPr txBox="1"/>
          <p:nvPr/>
        </p:nvSpPr>
        <p:spPr>
          <a:xfrm>
            <a:off x="204282" y="1236319"/>
            <a:ext cx="121596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33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Asiakkaan kysymykset</a:t>
            </a:r>
          </a:p>
        </p:txBody>
      </p:sp>
      <p:sp>
        <p:nvSpPr>
          <p:cNvPr id="43" name="Tekstiruutu 42">
            <a:extLst>
              <a:ext uri="{FF2B5EF4-FFF2-40B4-BE49-F238E27FC236}">
                <a16:creationId xmlns:a16="http://schemas.microsoft.com/office/drawing/2014/main" id="{CE0CC7D4-82D0-8D4C-90E1-5C949F623DB2}"/>
              </a:ext>
            </a:extLst>
          </p:cNvPr>
          <p:cNvSpPr txBox="1"/>
          <p:nvPr/>
        </p:nvSpPr>
        <p:spPr>
          <a:xfrm>
            <a:off x="199578" y="2445111"/>
            <a:ext cx="121596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33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Hankkeen  tavoite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5BE3978F-65B4-1543-B0F3-5A29AE1F58B3}"/>
              </a:ext>
            </a:extLst>
          </p:cNvPr>
          <p:cNvSpPr txBox="1"/>
          <p:nvPr/>
        </p:nvSpPr>
        <p:spPr>
          <a:xfrm>
            <a:off x="159309" y="5142416"/>
            <a:ext cx="1268348" cy="9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latin typeface="Helvetica" pitchFamily="2" charset="0"/>
                <a:cs typeface="Devanagari Sangam MN" panose="02000000000000000000" pitchFamily="2" charset="0"/>
              </a:rPr>
              <a:t> </a:t>
            </a:r>
            <a:r>
              <a:rPr lang="fi-FI" sz="1333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Sisällöt, joilla vastataan asiakkaan kysymyksiin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9B00C6F8-9A27-FA47-89C1-16E769304117}"/>
              </a:ext>
            </a:extLst>
          </p:cNvPr>
          <p:cNvSpPr txBox="1"/>
          <p:nvPr/>
        </p:nvSpPr>
        <p:spPr>
          <a:xfrm>
            <a:off x="140213" y="3734385"/>
            <a:ext cx="121596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33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Kanavat</a:t>
            </a:r>
          </a:p>
        </p:txBody>
      </p: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4BD59FB1-F54B-D844-B1C7-F0BC75186CA3}"/>
              </a:ext>
            </a:extLst>
          </p:cNvPr>
          <p:cNvCxnSpPr/>
          <p:nvPr/>
        </p:nvCxnSpPr>
        <p:spPr>
          <a:xfrm>
            <a:off x="204282" y="2050777"/>
            <a:ext cx="1175101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304A6E47-4707-D847-8A10-78B642E19A6B}"/>
              </a:ext>
            </a:extLst>
          </p:cNvPr>
          <p:cNvCxnSpPr/>
          <p:nvPr/>
        </p:nvCxnSpPr>
        <p:spPr>
          <a:xfrm>
            <a:off x="190369" y="3140485"/>
            <a:ext cx="1175101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yhdysviiva 48">
            <a:extLst>
              <a:ext uri="{FF2B5EF4-FFF2-40B4-BE49-F238E27FC236}">
                <a16:creationId xmlns:a16="http://schemas.microsoft.com/office/drawing/2014/main" id="{491F7E1E-30F3-A640-B3C5-B0BAB787D81D}"/>
              </a:ext>
            </a:extLst>
          </p:cNvPr>
          <p:cNvCxnSpPr/>
          <p:nvPr/>
        </p:nvCxnSpPr>
        <p:spPr>
          <a:xfrm>
            <a:off x="220494" y="4636574"/>
            <a:ext cx="1175101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>
            <a:extLst>
              <a:ext uri="{FF2B5EF4-FFF2-40B4-BE49-F238E27FC236}">
                <a16:creationId xmlns:a16="http://schemas.microsoft.com/office/drawing/2014/main" id="{1ABE7357-AA95-EC41-A5AC-081885A93CD4}"/>
              </a:ext>
            </a:extLst>
          </p:cNvPr>
          <p:cNvSpPr txBox="1"/>
          <p:nvPr/>
        </p:nvSpPr>
        <p:spPr>
          <a:xfrm>
            <a:off x="3949436" y="2281168"/>
            <a:ext cx="26113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10" indent="-190510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Herättää kiinnostus ja halu saada lisää tietoa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Rohkaista toimintaan: yhteydenottoon tai muuhun hankkeen tavoitteiden mukaiseen toimintaan</a:t>
            </a:r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867C0BEB-F000-C442-B49A-D7823579C15B}"/>
              </a:ext>
            </a:extLst>
          </p:cNvPr>
          <p:cNvSpPr txBox="1"/>
          <p:nvPr/>
        </p:nvSpPr>
        <p:spPr>
          <a:xfrm>
            <a:off x="9476811" y="2263764"/>
            <a:ext cx="24578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Ylittää asiakkaan odotukset ja siten edistää suosittelua.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201E2355-D6CC-5D40-AE0B-A19A2975D782}"/>
              </a:ext>
            </a:extLst>
          </p:cNvPr>
          <p:cNvSpPr txBox="1"/>
          <p:nvPr/>
        </p:nvSpPr>
        <p:spPr>
          <a:xfrm>
            <a:off x="6643764" y="1097132"/>
            <a:ext cx="280537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varmistun, että viestinnässä luvatut asiat toteutuvat myös minulle?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Miksi kannattaisi kääntyä juuri teidän puoleenne?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Millaisia tuloksia muut kaltaiseni ihmiset ovat saaneet palvelullanne?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id="{8CAFB06B-80E3-1446-ABD1-E57E9B3099EF}"/>
              </a:ext>
            </a:extLst>
          </p:cNvPr>
          <p:cNvCxnSpPr>
            <a:cxnSpLocks/>
          </p:cNvCxnSpPr>
          <p:nvPr/>
        </p:nvCxnSpPr>
        <p:spPr>
          <a:xfrm flipV="1">
            <a:off x="6614808" y="700395"/>
            <a:ext cx="0" cy="5953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id="{E9D39232-C3DA-5840-8C85-F8415ED17510}"/>
              </a:ext>
            </a:extLst>
          </p:cNvPr>
          <p:cNvCxnSpPr>
            <a:cxnSpLocks/>
          </p:cNvCxnSpPr>
          <p:nvPr/>
        </p:nvCxnSpPr>
        <p:spPr>
          <a:xfrm flipV="1">
            <a:off x="9432586" y="700395"/>
            <a:ext cx="0" cy="5953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0D426FE0-49A2-EE43-92E8-DD6362794C58}"/>
              </a:ext>
            </a:extLst>
          </p:cNvPr>
          <p:cNvCxnSpPr>
            <a:cxnSpLocks/>
          </p:cNvCxnSpPr>
          <p:nvPr/>
        </p:nvCxnSpPr>
        <p:spPr>
          <a:xfrm flipV="1">
            <a:off x="3921694" y="700395"/>
            <a:ext cx="0" cy="5953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699BE31-2CA0-4143-860A-0F2A69DDB88C}"/>
              </a:ext>
            </a:extLst>
          </p:cNvPr>
          <p:cNvSpPr/>
          <p:nvPr/>
        </p:nvSpPr>
        <p:spPr>
          <a:xfrm>
            <a:off x="1406336" y="700394"/>
            <a:ext cx="10535047" cy="5953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2" charset="0"/>
              <a:cs typeface="Devanagari Sangam MN" panose="02000000000000000000" pitchFamily="2" charset="0"/>
            </a:endParaRP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398BB2FA-6B36-C345-9127-F42A186ABF58}"/>
              </a:ext>
            </a:extLst>
          </p:cNvPr>
          <p:cNvSpPr txBox="1"/>
          <p:nvPr/>
        </p:nvSpPr>
        <p:spPr>
          <a:xfrm>
            <a:off x="1435963" y="2298934"/>
            <a:ext cx="242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Kasvattaa hankkeen tarjoaman ratkaisun tunnettuutta ja herättää kiinnostus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6C056CE2-EC1A-3444-A133-AB708BF96A50}"/>
              </a:ext>
            </a:extLst>
          </p:cNvPr>
          <p:cNvSpPr txBox="1"/>
          <p:nvPr/>
        </p:nvSpPr>
        <p:spPr>
          <a:xfrm>
            <a:off x="1442526" y="1022856"/>
            <a:ext cx="24237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ratkaisen tarpeeni?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ratkaisunne toimii?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voin varmistaa, että  saavutan tavoitteeni?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0AC57EBA-C2C3-3743-B904-981B179E0D53}"/>
              </a:ext>
            </a:extLst>
          </p:cNvPr>
          <p:cNvSpPr txBox="1"/>
          <p:nvPr/>
        </p:nvSpPr>
        <p:spPr>
          <a:xfrm>
            <a:off x="3976469" y="1123118"/>
            <a:ext cx="26113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Mitä hyötyjä saan? </a:t>
            </a:r>
            <a:b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</a:b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ratkaisunne toteutus etenee alusta loppuun? 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Mitä minun pitää osata? Missä kaikessa voitte olla apuna?</a:t>
            </a:r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8FDAA0B5-1716-0345-A08C-E6621B583907}"/>
              </a:ext>
            </a:extLst>
          </p:cNvPr>
          <p:cNvSpPr txBox="1"/>
          <p:nvPr/>
        </p:nvSpPr>
        <p:spPr>
          <a:xfrm>
            <a:off x="6668655" y="2269757"/>
            <a:ext cx="265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Tulla tutuksi, vähentää mahdollista riskin tunnetta.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Aktivoida ottamaan yhteyttä ja osallistumaan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Asioinnin ja yhteydenpidon helppous.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A1591335-AAE3-4643-B710-0A22DFB1588F}"/>
              </a:ext>
            </a:extLst>
          </p:cNvPr>
          <p:cNvSpPr txBox="1"/>
          <p:nvPr/>
        </p:nvSpPr>
        <p:spPr>
          <a:xfrm>
            <a:off x="9449142" y="1100516"/>
            <a:ext cx="2457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Olenko hankkeelle tärkeä edelleen?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Miten voin parhaiten käyttää hankkeen annin jatkossakin hyödyksi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4200FD02-1F58-204F-A0C6-C8B862AB8FDE}"/>
              </a:ext>
            </a:extLst>
          </p:cNvPr>
          <p:cNvSpPr txBox="1"/>
          <p:nvPr/>
        </p:nvSpPr>
        <p:spPr>
          <a:xfrm>
            <a:off x="307544" y="50916"/>
            <a:ext cx="8688644" cy="6655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2800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SISÄLTÖSUUNNITELMA </a:t>
            </a:r>
            <a:r>
              <a:rPr lang="en-US" dirty="0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ja </a:t>
            </a:r>
            <a:r>
              <a:rPr lang="en-US" dirty="0" err="1">
                <a:solidFill>
                  <a:srgbClr val="16214B"/>
                </a:solidFill>
                <a:latin typeface="Helvetica" pitchFamily="2" charset="0"/>
                <a:cs typeface="Devanagari Sangam MN" panose="02000000000000000000" pitchFamily="2" charset="0"/>
              </a:rPr>
              <a:t>esimerkkejä</a:t>
            </a:r>
            <a:endParaRPr lang="en-US" dirty="0">
              <a:solidFill>
                <a:srgbClr val="16214B"/>
              </a:solidFill>
              <a:latin typeface="Helvetica" pitchFamily="2" charset="0"/>
              <a:cs typeface="Devanagari Sangam MN" panose="02000000000000000000" pitchFamily="2" charset="0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37D05091-A0A2-DF47-9DA1-143548314391}"/>
              </a:ext>
            </a:extLst>
          </p:cNvPr>
          <p:cNvSpPr/>
          <p:nvPr/>
        </p:nvSpPr>
        <p:spPr>
          <a:xfrm rot="21382043">
            <a:off x="1356179" y="4636574"/>
            <a:ext cx="2720521" cy="201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F3472328-3A5C-FB4C-911E-99FFD837A428}"/>
              </a:ext>
            </a:extLst>
          </p:cNvPr>
          <p:cNvSpPr/>
          <p:nvPr/>
        </p:nvSpPr>
        <p:spPr>
          <a:xfrm rot="313399">
            <a:off x="3886965" y="4602311"/>
            <a:ext cx="2720521" cy="201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Suorakulmio 54">
            <a:extLst>
              <a:ext uri="{FF2B5EF4-FFF2-40B4-BE49-F238E27FC236}">
                <a16:creationId xmlns:a16="http://schemas.microsoft.com/office/drawing/2014/main" id="{20A775E5-7D31-7F4E-9F48-D8137C1D9681}"/>
              </a:ext>
            </a:extLst>
          </p:cNvPr>
          <p:cNvSpPr/>
          <p:nvPr/>
        </p:nvSpPr>
        <p:spPr>
          <a:xfrm rot="21292179">
            <a:off x="6540523" y="4589660"/>
            <a:ext cx="2720521" cy="201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A6DCEAC6-1399-8C4A-ADB1-C9FD595F39F4}"/>
              </a:ext>
            </a:extLst>
          </p:cNvPr>
          <p:cNvSpPr/>
          <p:nvPr/>
        </p:nvSpPr>
        <p:spPr>
          <a:xfrm rot="299624">
            <a:off x="9259131" y="4606154"/>
            <a:ext cx="2720521" cy="201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Tekstiruutu 56">
            <a:extLst>
              <a:ext uri="{FF2B5EF4-FFF2-40B4-BE49-F238E27FC236}">
                <a16:creationId xmlns:a16="http://schemas.microsoft.com/office/drawing/2014/main" id="{50532EB1-5D34-D649-BA18-130B841815A1}"/>
              </a:ext>
            </a:extLst>
          </p:cNvPr>
          <p:cNvSpPr txBox="1"/>
          <p:nvPr/>
        </p:nvSpPr>
        <p:spPr>
          <a:xfrm>
            <a:off x="1445834" y="3328064"/>
            <a:ext cx="24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kanavat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58" name="Tekstiruutu 57">
            <a:extLst>
              <a:ext uri="{FF2B5EF4-FFF2-40B4-BE49-F238E27FC236}">
                <a16:creationId xmlns:a16="http://schemas.microsoft.com/office/drawing/2014/main" id="{8A945FFB-9320-264D-82C0-6D17A6E0F6CB}"/>
              </a:ext>
            </a:extLst>
          </p:cNvPr>
          <p:cNvSpPr txBox="1"/>
          <p:nvPr/>
        </p:nvSpPr>
        <p:spPr>
          <a:xfrm>
            <a:off x="3990439" y="3351168"/>
            <a:ext cx="24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kanavat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59" name="Tekstiruutu 58">
            <a:extLst>
              <a:ext uri="{FF2B5EF4-FFF2-40B4-BE49-F238E27FC236}">
                <a16:creationId xmlns:a16="http://schemas.microsoft.com/office/drawing/2014/main" id="{478D8003-92A5-6D42-9FAC-5FD11379D329}"/>
              </a:ext>
            </a:extLst>
          </p:cNvPr>
          <p:cNvSpPr txBox="1"/>
          <p:nvPr/>
        </p:nvSpPr>
        <p:spPr>
          <a:xfrm>
            <a:off x="6674075" y="3363421"/>
            <a:ext cx="24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kanavat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C29D9556-D22C-A14D-96FA-1A9C38322B46}"/>
              </a:ext>
            </a:extLst>
          </p:cNvPr>
          <p:cNvSpPr txBox="1"/>
          <p:nvPr/>
        </p:nvSpPr>
        <p:spPr>
          <a:xfrm>
            <a:off x="9521322" y="3351168"/>
            <a:ext cx="24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kanavat</a:t>
            </a:r>
          </a:p>
          <a:p>
            <a:pPr marL="171459" indent="-171459">
              <a:buFont typeface="Arial" panose="020B0604020202020204" pitchFamily="34" charset="0"/>
              <a:buChar char="•"/>
            </a:pPr>
            <a:endParaRPr lang="fi-FI" sz="900" dirty="0">
              <a:latin typeface="Helvetica" pitchFamily="2" charset="0"/>
              <a:ea typeface="Roboto" panose="02000000000000000000" pitchFamily="2" charset="0"/>
              <a:cs typeface="Devanagari Sangam MN" panose="02000000000000000000" pitchFamily="2" charset="0"/>
            </a:endParaRPr>
          </a:p>
        </p:txBody>
      </p:sp>
      <p:sp>
        <p:nvSpPr>
          <p:cNvPr id="61" name="Tekstiruutu 60">
            <a:extLst>
              <a:ext uri="{FF2B5EF4-FFF2-40B4-BE49-F238E27FC236}">
                <a16:creationId xmlns:a16="http://schemas.microsoft.com/office/drawing/2014/main" id="{11E9A04B-04B6-2045-B439-4CD185184642}"/>
              </a:ext>
            </a:extLst>
          </p:cNvPr>
          <p:cNvSpPr txBox="1"/>
          <p:nvPr/>
        </p:nvSpPr>
        <p:spPr>
          <a:xfrm rot="21328054">
            <a:off x="1534761" y="4945404"/>
            <a:ext cx="2423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sisältöideat</a:t>
            </a:r>
          </a:p>
        </p:txBody>
      </p:sp>
      <p:sp>
        <p:nvSpPr>
          <p:cNvPr id="62" name="Tekstiruutu 61">
            <a:extLst>
              <a:ext uri="{FF2B5EF4-FFF2-40B4-BE49-F238E27FC236}">
                <a16:creationId xmlns:a16="http://schemas.microsoft.com/office/drawing/2014/main" id="{0F050782-419F-6548-80D3-C66CFEEFFE03}"/>
              </a:ext>
            </a:extLst>
          </p:cNvPr>
          <p:cNvSpPr txBox="1"/>
          <p:nvPr/>
        </p:nvSpPr>
        <p:spPr>
          <a:xfrm rot="221759">
            <a:off x="9537407" y="4739035"/>
            <a:ext cx="2423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sisältöideat</a:t>
            </a: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CFF35D8C-0D99-2F46-A044-30CE995E3E39}"/>
              </a:ext>
            </a:extLst>
          </p:cNvPr>
          <p:cNvSpPr txBox="1"/>
          <p:nvPr/>
        </p:nvSpPr>
        <p:spPr>
          <a:xfrm rot="21328054">
            <a:off x="6549906" y="4774081"/>
            <a:ext cx="2423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sisältöideat</a:t>
            </a: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93A53C85-2F5E-CD42-AFDB-9F44C0A8E3A6}"/>
              </a:ext>
            </a:extLst>
          </p:cNvPr>
          <p:cNvSpPr txBox="1"/>
          <p:nvPr/>
        </p:nvSpPr>
        <p:spPr>
          <a:xfrm rot="312319">
            <a:off x="4021282" y="4788382"/>
            <a:ext cx="2423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anose="020B0604020202020204" pitchFamily="34" charset="0"/>
              <a:buChar char="•"/>
            </a:pPr>
            <a:r>
              <a:rPr lang="fi-FI" sz="900" dirty="0">
                <a:latin typeface="Helvetica" pitchFamily="2" charset="0"/>
                <a:ea typeface="Roboto" panose="02000000000000000000" pitchFamily="2" charset="0"/>
                <a:cs typeface="Devanagari Sangam MN" panose="02000000000000000000" pitchFamily="2" charset="0"/>
              </a:rPr>
              <a:t>sisältöideat</a:t>
            </a:r>
          </a:p>
        </p:txBody>
      </p:sp>
    </p:spTree>
    <p:extLst>
      <p:ext uri="{BB962C8B-B14F-4D97-AF65-F5344CB8AC3E}">
        <p14:creationId xmlns:p14="http://schemas.microsoft.com/office/powerpoint/2010/main" val="197164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16679</TotalTime>
  <Words>166</Words>
  <Application>Microsoft Macintosh PowerPoint</Application>
  <PresentationFormat>Laajakuva</PresentationFormat>
  <Paragraphs>36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Sari Olsio</dc:creator>
  <cp:lastModifiedBy>Sari Olsio</cp:lastModifiedBy>
  <cp:revision>45</cp:revision>
  <dcterms:created xsi:type="dcterms:W3CDTF">2021-02-02T15:20:35Z</dcterms:created>
  <dcterms:modified xsi:type="dcterms:W3CDTF">2021-05-25T19:37:29Z</dcterms:modified>
</cp:coreProperties>
</file>